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353a338bc5e877f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353a338bc5e877f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353a338bc5e877f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353a338bc5e877f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353a338bc5e877f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353a338bc5e877f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353a338bc5e877f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353a338bc5e877f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353a338bc5e877f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353a338bc5e877f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353a338bc5e877f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353a338bc5e877f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353a338bc5e877f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353a338bc5e877f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353a338bc5e877f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353a338bc5e877f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353a338bc5e877f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353a338bc5e877f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353a338bc5e877f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353a338bc5e877f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18912" y="0"/>
            <a:ext cx="13381824" cy="6021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6253"/>
            <a:ext cx="9144000" cy="5030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7176"/>
            <a:ext cx="9143999" cy="4929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629"/>
            <a:ext cx="9144002" cy="5096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929"/>
            <a:ext cx="9143999" cy="4971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95"/>
            <a:ext cx="9144002" cy="5103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1416"/>
            <a:ext cx="9143998" cy="5040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638"/>
            <a:ext cx="9143999" cy="5082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60" y="0"/>
            <a:ext cx="907347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40" y="0"/>
            <a:ext cx="906212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59" y="0"/>
            <a:ext cx="90988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如螢幕大小 (16:9)</PresentationFormat>
  <Slides>11</Slides>
  <Notes>11</Notes>
  <HiddenSlides>0</HiddenSlide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Simple Light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未知的使用者</cp:lastModifiedBy>
  <cp:revision>1</cp:revision>
  <dcterms:modified xsi:type="dcterms:W3CDTF">2023-06-14T13:59:50Z</dcterms:modified>
</cp:coreProperties>
</file>